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8" r:id="rId3"/>
    <p:sldId id="269" r:id="rId4"/>
    <p:sldId id="270" r:id="rId5"/>
    <p:sldId id="271" r:id="rId6"/>
    <p:sldId id="31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309" r:id="rId23"/>
    <p:sldId id="310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7" r:id="rId33"/>
    <p:sldId id="296" r:id="rId34"/>
    <p:sldId id="306" r:id="rId35"/>
    <p:sldId id="298" r:id="rId36"/>
    <p:sldId id="299" r:id="rId37"/>
    <p:sldId id="312" r:id="rId38"/>
    <p:sldId id="300" r:id="rId39"/>
    <p:sldId id="301" r:id="rId40"/>
    <p:sldId id="302" r:id="rId41"/>
    <p:sldId id="303" r:id="rId42"/>
    <p:sldId id="305" r:id="rId43"/>
    <p:sldId id="304" r:id="rId44"/>
    <p:sldId id="307" r:id="rId4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630"/>
    <a:srgbClr val="52CBBE"/>
    <a:srgbClr val="FF5969"/>
    <a:srgbClr val="5D7373"/>
    <a:srgbClr val="00A0A8"/>
    <a:srgbClr val="52C9BD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91" autoAdjust="0"/>
    <p:restoredTop sz="94660"/>
  </p:normalViewPr>
  <p:slideViewPr>
    <p:cSldViewPr snapToGrid="0">
      <p:cViewPr varScale="1">
        <p:scale>
          <a:sx n="83" d="100"/>
          <a:sy n="83" d="100"/>
        </p:scale>
        <p:origin x="162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28.05.2022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942996" y="1338291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WELCOME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12CB825-EAFB-4901-8C7E-D5477E0D31C8}"/>
              </a:ext>
            </a:extLst>
          </p:cNvPr>
          <p:cNvGrpSpPr/>
          <p:nvPr/>
        </p:nvGrpSpPr>
        <p:grpSpPr>
          <a:xfrm>
            <a:off x="5556262" y="4639716"/>
            <a:ext cx="4140553" cy="451824"/>
            <a:chOff x="4679586" y="878988"/>
            <a:chExt cx="1745757" cy="1905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88C5CD2-8D88-4E1A-968C-C3E256B4316C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9CA212B-3524-454E-9129-17FD0E8983F0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487D07D-4424-43AA-9CF5-4A04A38B6C2D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1E021E3-C26E-4AB9-81EB-239E3D1BBAB2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5AD4D6E-2D38-486B-8F61-738D1E4773C2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D88F111D-10A0-4CCB-B20B-B33508AA6193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4003033" y="3681501"/>
            <a:ext cx="7278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University Registration System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16494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6BB6752-4871-30E0-DB9F-A06A6B6CE1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5"/>
          <a:stretch/>
        </p:blipFill>
        <p:spPr>
          <a:xfrm>
            <a:off x="2423885" y="333376"/>
            <a:ext cx="8838921" cy="606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512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44BA7D0-266E-966B-3320-7D4A42A610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2"/>
          <a:stretch/>
        </p:blipFill>
        <p:spPr>
          <a:xfrm>
            <a:off x="3423075" y="400047"/>
            <a:ext cx="6365763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52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0E49029-93C1-3631-BAEB-3CF9F89DD6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10"/>
          <a:stretch/>
        </p:blipFill>
        <p:spPr>
          <a:xfrm>
            <a:off x="2757714" y="523875"/>
            <a:ext cx="7729287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564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7FF0365-EF13-34E7-D350-1B1FA78548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49"/>
          <a:stretch/>
        </p:blipFill>
        <p:spPr>
          <a:xfrm>
            <a:off x="2859314" y="479804"/>
            <a:ext cx="7466124" cy="589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667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CD77C5E-54CF-524B-BA93-3DB4662B17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43"/>
          <a:stretch/>
        </p:blipFill>
        <p:spPr>
          <a:xfrm>
            <a:off x="2801257" y="475994"/>
            <a:ext cx="7609568" cy="59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30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3182155-EDE3-BB1A-4BF6-6F1E5D900B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66" t="-247" r="1250" b="247"/>
          <a:stretch/>
        </p:blipFill>
        <p:spPr>
          <a:xfrm>
            <a:off x="2975429" y="483615"/>
            <a:ext cx="7511572" cy="589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001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67BBA31-E1BF-E4AC-4851-82DD2915F5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91"/>
          <a:stretch/>
        </p:blipFill>
        <p:spPr>
          <a:xfrm>
            <a:off x="3062513" y="456942"/>
            <a:ext cx="7151667" cy="594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896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B5CD267-C881-9E91-CBA9-880EF7020A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72"/>
          <a:stretch/>
        </p:blipFill>
        <p:spPr>
          <a:xfrm>
            <a:off x="3091543" y="750338"/>
            <a:ext cx="7122638" cy="535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3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10505889" y="2337439"/>
            <a:ext cx="1168402" cy="2360918"/>
            <a:chOff x="10492197" y="2337441"/>
            <a:chExt cx="1168402" cy="23609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36650" y="-3"/>
            <a:ext cx="9923504" cy="6858000"/>
            <a:chOff x="-9284204" y="-3"/>
            <a:chExt cx="9923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284204" y="-3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281941"/>
              <a:ext cx="19920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Courses_GPA</a:t>
              </a:r>
              <a:endParaRPr lang="en-US" sz="2400" b="1" dirty="0">
                <a:solidFill>
                  <a:schemeClr val="bg1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578322D-D799-7BCE-90CD-8A9303A9D4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2" r="25941"/>
          <a:stretch/>
        </p:blipFill>
        <p:spPr>
          <a:xfrm>
            <a:off x="3018971" y="566058"/>
            <a:ext cx="6405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890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17E9C977-E16D-8566-FF80-FF819D00DB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2"/>
          <a:stretch/>
        </p:blipFill>
        <p:spPr>
          <a:xfrm>
            <a:off x="2670165" y="456833"/>
            <a:ext cx="7426749" cy="611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296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11029858" y="2221506"/>
            <a:ext cx="1168400" cy="2360918"/>
            <a:chOff x="11023600" y="2337441"/>
            <a:chExt cx="1168400" cy="2360918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F4373C1-3934-47C3-8F36-E2FB2615CA87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D6BDC4B-8313-4203-9F42-C28AC214EB64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2DF4D80-460D-4455-B80A-3BC0C6A12DA2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2B7020D-701A-4EE7-BDA2-CD171993C203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B77930A-0489-40A5-B3D7-053D64BD29C4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ED749F6-F5EB-48BD-A697-16D473CCCFE8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070AD46-78F1-4169-9AE3-EDECC43BD39B}"/>
                </a:ext>
              </a:extLst>
            </p:cNvPr>
            <p:cNvSpPr txBox="1"/>
            <p:nvPr/>
          </p:nvSpPr>
          <p:spPr>
            <a:xfrm rot="16200000">
              <a:off x="874645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22B026A5-B1AC-46D4-AE84-DF77E5A29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422D8F-B19E-425C-93A8-F750F60A06A7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3278AF09-2D0C-4E81-816C-BC1D04E40DC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C2E1C67-7A8F-4EB5-AB00-3C754858084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45C46027-B464-4ADA-A3B8-14FF4471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1D48DDF-B760-4AB3-A520-29238CC2C408}"/>
              </a:ext>
            </a:extLst>
          </p:cNvPr>
          <p:cNvGrpSpPr/>
          <p:nvPr/>
        </p:nvGrpSpPr>
        <p:grpSpPr>
          <a:xfrm>
            <a:off x="-9331718" y="-25401"/>
            <a:ext cx="9923504" cy="6858000"/>
            <a:chOff x="-9273668" y="-25401"/>
            <a:chExt cx="9923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A696B4D-5BCF-47C3-8B8C-BE87154A63B4}"/>
                </a:ext>
              </a:extLst>
            </p:cNvPr>
            <p:cNvSpPr/>
            <p:nvPr/>
          </p:nvSpPr>
          <p:spPr>
            <a:xfrm>
              <a:off x="-9273668" y="-2540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AAA7B45-7DAF-4C4D-A930-ABA45AC955DD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>
                <a:lnSpc>
                  <a:spcPct val="3000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Student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9F42291-FBD0-4239-8D69-22035DCB4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14E1B91-C212-4889-8705-49BCDB383225}"/>
              </a:ext>
            </a:extLst>
          </p:cNvPr>
          <p:cNvGrpSpPr/>
          <p:nvPr/>
        </p:nvGrpSpPr>
        <p:grpSpPr>
          <a:xfrm>
            <a:off x="3783790" y="0"/>
            <a:ext cx="6791601" cy="3086909"/>
            <a:chOff x="2795389" y="2968270"/>
            <a:chExt cx="6791601" cy="2601931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A94C4F95-2EDE-46B0-8B26-C72D6D3C8DB3}"/>
                </a:ext>
              </a:extLst>
            </p:cNvPr>
            <p:cNvSpPr txBox="1"/>
            <p:nvPr/>
          </p:nvSpPr>
          <p:spPr>
            <a:xfrm>
              <a:off x="4348994" y="2968270"/>
              <a:ext cx="4045435" cy="492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200" dirty="0">
                <a:solidFill>
                  <a:srgbClr val="03A1A4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DC9F996-36A0-4A1D-8C4B-F6DAF0FDA7C8}"/>
                </a:ext>
              </a:extLst>
            </p:cNvPr>
            <p:cNvSpPr txBox="1"/>
            <p:nvPr/>
          </p:nvSpPr>
          <p:spPr>
            <a:xfrm>
              <a:off x="4868805" y="4379315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44799B2-E7B9-4C01-A37D-BB60C6C75D12}"/>
                </a:ext>
              </a:extLst>
            </p:cNvPr>
            <p:cNvSpPr txBox="1"/>
            <p:nvPr/>
          </p:nvSpPr>
          <p:spPr>
            <a:xfrm>
              <a:off x="2795389" y="5200869"/>
              <a:ext cx="67916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42219AF-7372-1EF5-D194-22FBFFD1BA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1" r="2180"/>
          <a:stretch/>
        </p:blipFill>
        <p:spPr>
          <a:xfrm>
            <a:off x="4225933" y="525111"/>
            <a:ext cx="5907313" cy="574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706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884936DC-3135-33DE-5420-DF8B74A8A1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4" r="6443"/>
          <a:stretch/>
        </p:blipFill>
        <p:spPr>
          <a:xfrm>
            <a:off x="2902857" y="294660"/>
            <a:ext cx="6865257" cy="626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920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62516" y="83773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76610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F7CE284-BE81-94BF-BEAC-A908ECC8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2" r="4079" b="3329"/>
          <a:stretch/>
        </p:blipFill>
        <p:spPr>
          <a:xfrm>
            <a:off x="3526971" y="537030"/>
            <a:ext cx="6168572" cy="557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83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62516" y="83773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76610" y="9235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صورة 3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7D67B235-7B07-1D38-CAA7-4DC7722D5C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459" y="886690"/>
            <a:ext cx="6604108" cy="551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087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62516" y="83773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76610" y="9235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صورة 2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A4D51067-DEB1-BD9C-D2A9-3367572757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886" y="942110"/>
            <a:ext cx="6548403" cy="431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156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10505889" y="2337439"/>
            <a:ext cx="1168402" cy="2360918"/>
            <a:chOff x="10492197" y="2337441"/>
            <a:chExt cx="1168402" cy="23609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css</a:t>
              </a:r>
              <a:endPara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6CFCD52-E06F-CE3E-D961-722A0CD8E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9"/>
          <a:stretch/>
        </p:blipFill>
        <p:spPr>
          <a:xfrm>
            <a:off x="3135086" y="348343"/>
            <a:ext cx="6806140" cy="627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18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F3E3E3F-EE1A-7B4D-643E-5A668868B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7"/>
          <a:stretch/>
        </p:blipFill>
        <p:spPr>
          <a:xfrm>
            <a:off x="3018971" y="474296"/>
            <a:ext cx="7452323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05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4F8CDEE-8226-68D4-F6A4-9C29C917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8"/>
          <a:stretch/>
        </p:blipFill>
        <p:spPr>
          <a:xfrm>
            <a:off x="2827118" y="420914"/>
            <a:ext cx="7151666" cy="606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9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BDFAB77-7631-8DED-61EA-AF7696070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1" t="-212" r="4498" b="212"/>
          <a:stretch/>
        </p:blipFill>
        <p:spPr>
          <a:xfrm>
            <a:off x="2844800" y="319314"/>
            <a:ext cx="6807200" cy="627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84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67048FB-8BE6-3B5E-6A78-1A70B7409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6" r="3001"/>
          <a:stretch/>
        </p:blipFill>
        <p:spPr>
          <a:xfrm>
            <a:off x="2678099" y="377369"/>
            <a:ext cx="7300685" cy="610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471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62207FA-765E-E797-B5E6-256F2F6C1C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1" r="2746"/>
          <a:stretch/>
        </p:blipFill>
        <p:spPr>
          <a:xfrm>
            <a:off x="2989943" y="269577"/>
            <a:ext cx="6979982" cy="648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430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B23F0F2-0D72-EBAF-2A04-F2E53BF3F1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4" r="617"/>
          <a:stretch/>
        </p:blipFill>
        <p:spPr>
          <a:xfrm>
            <a:off x="2525486" y="464457"/>
            <a:ext cx="7866743" cy="586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48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D1592B2-B7DC-6907-ECDD-34DB9FC91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1"/>
          <a:stretch/>
        </p:blipFill>
        <p:spPr>
          <a:xfrm>
            <a:off x="2685143" y="246744"/>
            <a:ext cx="7820743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74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9BC5D56-C0B5-0167-697E-B11B67B3E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4" r="4568" b="1587"/>
          <a:stretch/>
        </p:blipFill>
        <p:spPr>
          <a:xfrm>
            <a:off x="2971459" y="196257"/>
            <a:ext cx="6589486" cy="6633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297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39BA8D7-C980-7F24-A439-2FDF957A5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" r="17963" b="1587"/>
          <a:stretch/>
        </p:blipFill>
        <p:spPr>
          <a:xfrm>
            <a:off x="3906967" y="138199"/>
            <a:ext cx="4397828" cy="655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9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613076E-EDDF-6ABB-D542-4611E5193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9" r="5421"/>
          <a:stretch/>
        </p:blipFill>
        <p:spPr>
          <a:xfrm>
            <a:off x="2975429" y="449944"/>
            <a:ext cx="7121485" cy="593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" r="3925"/>
          <a:stretch/>
        </p:blipFill>
        <p:spPr>
          <a:xfrm>
            <a:off x="2786743" y="508001"/>
            <a:ext cx="7228114" cy="552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213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73892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5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Main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ADA2577-3451-24E6-7D85-A4E424ABC4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96"/>
          <a:stretch/>
        </p:blipFill>
        <p:spPr>
          <a:xfrm>
            <a:off x="2631161" y="192921"/>
            <a:ext cx="7553894" cy="641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656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2979971-C28F-9A82-107B-9689B4190C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788" y="362857"/>
            <a:ext cx="7953793" cy="583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609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صورة 3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E7261425-F18E-F494-A87D-6F24DA5B3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419" y="1128117"/>
            <a:ext cx="7201759" cy="437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885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10505889" y="2337439"/>
            <a:ext cx="1168402" cy="2360918"/>
            <a:chOff x="10492197" y="2337441"/>
            <a:chExt cx="1168402" cy="23609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10441200" cy="6858000"/>
            <a:chOff x="-9337032" y="-1"/>
            <a:chExt cx="10441200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2666389"/>
              <a:ext cx="1992086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endParaRPr lang="en-US" sz="3600" dirty="0">
                <a:solidFill>
                  <a:srgbClr val="0070C0"/>
                </a:solidFill>
              </a:endParaRPr>
            </a:p>
            <a:p>
              <a:pPr algn="ctr">
                <a:defRPr/>
              </a:pPr>
              <a:r>
                <a:rPr lang="en-US" sz="32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Out put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B0C832D4-BED7-E03C-3633-8C7304C039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861" y="348344"/>
            <a:ext cx="7315717" cy="603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46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6D5BD67F-FF0F-CA5E-AB35-A733F7418D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802" y="145142"/>
            <a:ext cx="6767037" cy="671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1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38E6734-F7ED-4197-AE1C-DE222063D26D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7FF06C6-EDB2-4E2A-B33F-9667DAB48738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D389168-73D4-4CCF-B806-15F4C9CFBC65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D36EBE0-2C84-494E-9C0B-54A6EFA86DA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FE3F6E56-804E-434E-AD42-D62A42CB3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8D727C-49D3-4C59-91D3-816C0DD22E21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369AF8C-7DC3-4D77-B3F1-5B8A444D2822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173B44-EE6F-4236-9AB2-49524EA553D7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40A12D7-9F13-43EC-95DE-B85ADBCAA6B6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A271034-9DEF-432C-A1F3-B6470D255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704DBF9-F2DF-4744-9CBE-8384BF790E0F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409FCBC-490E-4134-BE82-9429CE5AB00A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84E2370-4D03-4FD0-B29C-F763767296D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E5F8F51-D3FD-42A1-8372-1B4B1B7C336A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05E43CA3-886C-4010-B3E2-837CCC6F5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87E322DA-3D39-4A36-A521-33E75DDBFF71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31F8BD9-F71B-4D2D-8A60-61BABDC384BB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470067C-2D0B-4A65-B940-C052473E9422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6B5D93C-8112-48DA-975B-9DDD27DEADD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D3577A8-E9FC-43B7-B3E2-76EDDA51C160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36FD3106-E967-44D6-AB4D-A0DA183F7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3E930874-288B-4537-8AA6-A601044D9580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225CDF0F-0FD1-40B0-BD29-F7D200A3A066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02216B9-43DC-4135-9F3E-7EFEAD2EB420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7342E0B-2429-4B98-AF6A-1DB087CBDE8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29879508-5AD7-4FE2-AD55-8AF69ECDB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صورة 2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C662275E-BC26-605C-B78A-73C948F08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026" y="730845"/>
            <a:ext cx="6194811" cy="54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499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82BB4B25-C0BE-ABAD-BC17-C916A5AEB9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" r="11600"/>
          <a:stretch/>
        </p:blipFill>
        <p:spPr>
          <a:xfrm>
            <a:off x="3449201" y="0"/>
            <a:ext cx="52883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12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8551C209-167E-511E-5094-5065324604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700" y="130628"/>
            <a:ext cx="6146590" cy="661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17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2D3E515C-EE41-898B-99BD-E8BD90EBBC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62"/>
          <a:stretch/>
        </p:blipFill>
        <p:spPr>
          <a:xfrm>
            <a:off x="2557336" y="177335"/>
            <a:ext cx="7822680" cy="644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032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 descr="Letter&#10;&#10;Description automatically generated with medium confidence">
            <a:extLst>
              <a:ext uri="{FF2B5EF4-FFF2-40B4-BE49-F238E27FC236}">
                <a16:creationId xmlns:a16="http://schemas.microsoft.com/office/drawing/2014/main" id="{23B54871-A5A2-11F0-0555-7FA4DCD64F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468" y="1142900"/>
            <a:ext cx="7296150" cy="32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42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192822" y="0"/>
            <a:ext cx="11481469" cy="6858000"/>
            <a:chOff x="179130" y="2"/>
            <a:chExt cx="11481469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179130" y="2"/>
              <a:ext cx="11447501" cy="685800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defRPr/>
              </a:pPr>
              <a:endParaRPr lang="en-US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defRPr/>
              </a:pPr>
              <a:r>
                <a:rPr lang="en-U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Thanks </a:t>
              </a:r>
              <a:r>
                <a:rPr lang="en-US" sz="2400" b="1" dirty="0" err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Dr</a:t>
              </a:r>
              <a:r>
                <a:rPr lang="en-U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Osama Ismail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defRPr/>
              </a:pPr>
              <a:r>
                <a:rPr lang="en-U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Thanks </a:t>
              </a:r>
              <a:r>
                <a:rPr lang="en-US" sz="2400" b="1" dirty="0" err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Dr</a:t>
              </a:r>
              <a:r>
                <a:rPr lang="en-U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 Mohamed </a:t>
              </a:r>
              <a:r>
                <a:rPr lang="en-US" sz="2400" b="1" dirty="0" err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Elhabrouk</a:t>
              </a:r>
              <a:endParaRPr 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defRPr/>
              </a:pPr>
              <a:endParaRPr lang="en-US" b="1" dirty="0">
                <a:solidFill>
                  <a:schemeClr val="tx2"/>
                </a:solidFill>
                <a:latin typeface="Calibri" panose="020F0502020204030204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2F505B-0109-EE14-6A96-9A8C33EE51D8}"/>
              </a:ext>
            </a:extLst>
          </p:cNvPr>
          <p:cNvGrpSpPr/>
          <p:nvPr/>
        </p:nvGrpSpPr>
        <p:grpSpPr>
          <a:xfrm>
            <a:off x="10658289" y="2489839"/>
            <a:ext cx="1168402" cy="2360918"/>
            <a:chOff x="10492197" y="2337441"/>
            <a:chExt cx="1168402" cy="236091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6ABB5C7-F572-DAA1-AF09-FC86C1DAE074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168DF7F-A107-3A56-8760-079F411430E8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0EEF0"/>
                </a:solidFill>
                <a:effectLst/>
                <a:uLnTx/>
                <a:uFillTx/>
                <a:latin typeface="Tw Cen MT" panose="020B0602020104020603" pitchFamily="34" charset="0"/>
                <a:ea typeface="+mn-ea"/>
                <a:cs typeface="+mn-cs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FCF40C9-D6B9-8DF5-1F97-B8176CD9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" name="5-Point Star 6"/>
          <p:cNvSpPr/>
          <p:nvPr/>
        </p:nvSpPr>
        <p:spPr>
          <a:xfrm>
            <a:off x="5381059" y="2008730"/>
            <a:ext cx="1071026" cy="1016000"/>
          </a:xfrm>
          <a:prstGeom prst="star5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67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صورة 3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5CEEB905-1250-D5D7-C732-FD09524D1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510" y="574101"/>
            <a:ext cx="6477128" cy="534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200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صورة 2">
            <a:extLst>
              <a:ext uri="{FF2B5EF4-FFF2-40B4-BE49-F238E27FC236}">
                <a16:creationId xmlns:a16="http://schemas.microsoft.com/office/drawing/2014/main" id="{0272EF2E-6F79-496A-9B17-5371D268EC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625" y="1235849"/>
            <a:ext cx="7097175" cy="431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157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1780364" y="-1"/>
            <a:ext cx="11860720" cy="6858000"/>
            <a:chOff x="-2449883" y="-1"/>
            <a:chExt cx="1186072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9ECB77D-608E-17CD-34F2-453CF7ED00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7" r="371" b="933"/>
          <a:stretch/>
        </p:blipFill>
        <p:spPr>
          <a:xfrm>
            <a:off x="1045029" y="431145"/>
            <a:ext cx="7823201" cy="612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959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7044FAB-DB4A-4E59-B111-8CA4168E7FA4}"/>
              </a:ext>
            </a:extLst>
          </p:cNvPr>
          <p:cNvGrpSpPr/>
          <p:nvPr/>
        </p:nvGrpSpPr>
        <p:grpSpPr>
          <a:xfrm>
            <a:off x="-1780364" y="-1"/>
            <a:ext cx="11860720" cy="6858000"/>
            <a:chOff x="-2449883" y="-1"/>
            <a:chExt cx="11860720" cy="685800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24F072A-08CC-4CC6-B5EF-C1833A244FA3}"/>
                </a:ext>
              </a:extLst>
            </p:cNvPr>
            <p:cNvSpPr/>
            <p:nvPr/>
          </p:nvSpPr>
          <p:spPr>
            <a:xfrm>
              <a:off x="-2449883" y="-1"/>
              <a:ext cx="118607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6C4A9-8B6A-429B-980E-26CD0C3A573E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8AC381-BFD1-4A89-AE49-8ADC853A6849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9DF2E944-82FA-495B-8A5C-9BDE2635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5EB4C9B-4B2E-E52C-229E-4C195FB9FC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96" t="10880" r="47458" b="28246"/>
          <a:stretch/>
        </p:blipFill>
        <p:spPr>
          <a:xfrm>
            <a:off x="783689" y="494522"/>
            <a:ext cx="8107535" cy="602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239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FA452EB0-3109-45BB-9389-19F84818FE30}"/>
              </a:ext>
            </a:extLst>
          </p:cNvPr>
          <p:cNvGrpSpPr/>
          <p:nvPr/>
        </p:nvGrpSpPr>
        <p:grpSpPr>
          <a:xfrm>
            <a:off x="-7638543" y="-1"/>
            <a:ext cx="8692332" cy="6858000"/>
            <a:chOff x="718505" y="-1"/>
            <a:chExt cx="8692332" cy="6858000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F941D0C-24DA-4E77-BE08-34D6F94BD6FB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9747D82-077A-45F5-8822-6A7F978E7845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0B26FA9-EA76-44C1-BA33-E4EBB060AC7E}"/>
                </a:ext>
              </a:extLst>
            </p:cNvPr>
            <p:cNvSpPr txBox="1"/>
            <p:nvPr/>
          </p:nvSpPr>
          <p:spPr>
            <a:xfrm rot="16200000">
              <a:off x="8091629" y="3189609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EF138C1A-5B68-42BE-B6B8-0EE1F473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395082" y="-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B06DC39-E663-28B2-44A7-95CE3D9B72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1"/>
          <a:stretch/>
        </p:blipFill>
        <p:spPr>
          <a:xfrm>
            <a:off x="2481943" y="419100"/>
            <a:ext cx="8005058" cy="603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006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2567</TotalTime>
  <Words>22</Words>
  <Application>Microsoft Office PowerPoint</Application>
  <PresentationFormat>شاشة عريضة</PresentationFormat>
  <Paragraphs>12</Paragraphs>
  <Slides>44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4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44</vt:i4>
      </vt:variant>
    </vt:vector>
  </HeadingPairs>
  <TitlesOfParts>
    <vt:vector size="49" baseType="lpstr">
      <vt:lpstr>Arial</vt:lpstr>
      <vt:lpstr>Calibri</vt:lpstr>
      <vt:lpstr>Calibri Light</vt:lpstr>
      <vt:lpstr>Tw Cen MT</vt:lpstr>
      <vt:lpstr>Office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201155511870</cp:lastModifiedBy>
  <cp:revision>29</cp:revision>
  <dcterms:created xsi:type="dcterms:W3CDTF">2017-01-05T13:17:27Z</dcterms:created>
  <dcterms:modified xsi:type="dcterms:W3CDTF">2022-05-29T14:40:35Z</dcterms:modified>
</cp:coreProperties>
</file>

<file path=docProps/thumbnail.jpeg>
</file>